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Intensieve begeleiding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Les 1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7741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Eindopdracht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Zijn er vragen? </a:t>
            </a:r>
          </a:p>
          <a:p>
            <a:r>
              <a:rPr lang="nl-NL" dirty="0" smtClean="0"/>
              <a:t>Maak alvast een begin  met de opdracht 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67365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Opstarten </a:t>
            </a:r>
          </a:p>
          <a:p>
            <a:r>
              <a:rPr lang="nl-NL" dirty="0" smtClean="0"/>
              <a:t>De lessenserie </a:t>
            </a:r>
          </a:p>
          <a:p>
            <a:r>
              <a:rPr lang="nl-NL" dirty="0" smtClean="0"/>
              <a:t>Eindopdracht </a:t>
            </a:r>
          </a:p>
          <a:p>
            <a:r>
              <a:rPr lang="nl-NL" dirty="0" smtClean="0"/>
              <a:t>Lesmateriaal </a:t>
            </a:r>
          </a:p>
          <a:p>
            <a:r>
              <a:rPr lang="nl-NL" dirty="0" smtClean="0"/>
              <a:t>Theorie </a:t>
            </a:r>
          </a:p>
          <a:p>
            <a:r>
              <a:rPr lang="nl-NL" dirty="0" smtClean="0"/>
              <a:t>Afsluiting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131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Vakantie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Voorstellen/ nieuwe gezichten </a:t>
            </a:r>
            <a:endParaRPr lang="nl-NL" dirty="0"/>
          </a:p>
          <a:p>
            <a:r>
              <a:rPr lang="nl-NL" dirty="0" smtClean="0"/>
              <a:t>Vertel even kort hoe wie je bent en hoe je vakantie was! </a:t>
            </a:r>
            <a:r>
              <a:rPr lang="nl-NL" dirty="0" smtClean="0">
                <a:sym typeface="Wingdings" panose="05000000000000000000" pitchFamily="2" charset="2"/>
              </a:rPr>
              <a:t>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7417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lessenserie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9x 1,5 uur </a:t>
            </a:r>
          </a:p>
          <a:p>
            <a:r>
              <a:rPr lang="nl-NL" dirty="0" smtClean="0"/>
              <a:t>Boek SD </a:t>
            </a:r>
          </a:p>
          <a:p>
            <a:r>
              <a:rPr lang="nl-NL" dirty="0" smtClean="0"/>
              <a:t>Eigen lesmateriaal </a:t>
            </a:r>
          </a:p>
          <a:p>
            <a:r>
              <a:rPr lang="nl-NL" dirty="0" smtClean="0"/>
              <a:t>Thema’s 9 en 10</a:t>
            </a:r>
          </a:p>
          <a:p>
            <a:endParaRPr lang="nl-NL" dirty="0"/>
          </a:p>
          <a:p>
            <a:r>
              <a:rPr lang="nl-NL" dirty="0" smtClean="0"/>
              <a:t>Eindopdracht staat in de groep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577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hulpverlening toen en nu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Paradigma’s</a:t>
            </a:r>
          </a:p>
          <a:p>
            <a:r>
              <a:rPr lang="nl-NL" dirty="0" smtClean="0"/>
              <a:t>Wat zijn dat?</a:t>
            </a:r>
          </a:p>
          <a:p>
            <a:endParaRPr lang="nl-NL" dirty="0"/>
          </a:p>
          <a:p>
            <a:r>
              <a:rPr lang="nl-NL" dirty="0" smtClean="0"/>
              <a:t>Beeldvorming over een bepaald onderwerp</a:t>
            </a:r>
          </a:p>
          <a:p>
            <a:r>
              <a:rPr lang="nl-NL" dirty="0" smtClean="0"/>
              <a:t>Denk bijvoorbeeld aan een stoornis, de algemene hulpverlening etc.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080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Paradigmaverschuiving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Visie op de hulpverlening en mensen met afwijkend gedrag is veranderd</a:t>
            </a:r>
          </a:p>
          <a:p>
            <a:r>
              <a:rPr lang="nl-NL" dirty="0" smtClean="0"/>
              <a:t>Dit noem je een paradigmaverschuiving</a:t>
            </a:r>
          </a:p>
          <a:p>
            <a:endParaRPr lang="nl-NL" dirty="0" smtClean="0"/>
          </a:p>
          <a:p>
            <a:r>
              <a:rPr lang="nl-NL" dirty="0" smtClean="0"/>
              <a:t>Denk twee minuten na over wat afwijkend gedrag voor jou betekent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844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verloop van de psychiatrie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12/15</a:t>
            </a:r>
            <a:r>
              <a:rPr lang="nl-NL" baseline="30000" dirty="0" smtClean="0"/>
              <a:t>e</a:t>
            </a:r>
            <a:r>
              <a:rPr lang="nl-NL" dirty="0" smtClean="0"/>
              <a:t> eeuw- heksenvervolgingen </a:t>
            </a:r>
          </a:p>
          <a:p>
            <a:pPr marL="0" indent="0">
              <a:buNone/>
            </a:pPr>
            <a:r>
              <a:rPr lang="nl-NL" dirty="0" smtClean="0"/>
              <a:t>16</a:t>
            </a:r>
            <a:r>
              <a:rPr lang="nl-NL" baseline="30000" dirty="0" smtClean="0"/>
              <a:t>e</a:t>
            </a:r>
            <a:r>
              <a:rPr lang="nl-NL" dirty="0" smtClean="0"/>
              <a:t>/17</a:t>
            </a:r>
            <a:r>
              <a:rPr lang="nl-NL" baseline="30000" dirty="0" smtClean="0"/>
              <a:t>e</a:t>
            </a:r>
            <a:r>
              <a:rPr lang="nl-NL" dirty="0" smtClean="0"/>
              <a:t> eeuw- dolhuizen </a:t>
            </a:r>
          </a:p>
          <a:p>
            <a:pPr marL="0" indent="0">
              <a:buNone/>
            </a:pPr>
            <a:r>
              <a:rPr lang="nl-NL" dirty="0" smtClean="0"/>
              <a:t>18/19</a:t>
            </a:r>
            <a:r>
              <a:rPr lang="nl-NL" baseline="30000" dirty="0" smtClean="0"/>
              <a:t>e</a:t>
            </a:r>
            <a:r>
              <a:rPr lang="nl-NL" dirty="0" smtClean="0"/>
              <a:t> eeuw- eerste krankzinnigenwet mensen moesten meer een rol spelen in de samenleving (maar stel je er niet te veel bij voor)</a:t>
            </a:r>
          </a:p>
          <a:p>
            <a:pPr marL="0" indent="0">
              <a:buNone/>
            </a:pPr>
            <a:r>
              <a:rPr lang="nl-NL" dirty="0" smtClean="0"/>
              <a:t>20</a:t>
            </a:r>
            <a:r>
              <a:rPr lang="nl-NL" baseline="30000" dirty="0" smtClean="0"/>
              <a:t>e</a:t>
            </a:r>
            <a:r>
              <a:rPr lang="nl-NL" dirty="0" smtClean="0"/>
              <a:t> eeuw – therapie, ontwikkeling DSM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En later: de AWBZ, antipsychiatrie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4725" y="3627120"/>
            <a:ext cx="47625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12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Bedenk samen met je buurman of buurvrouw wat de gevolgen kunnen zijn van de verschuiving in het algemeen</a:t>
            </a:r>
          </a:p>
          <a:p>
            <a:endParaRPr lang="nl-NL" dirty="0" smtClean="0"/>
          </a:p>
          <a:p>
            <a:r>
              <a:rPr lang="nl-NL" dirty="0" smtClean="0"/>
              <a:t>Welke gevolgen zou dit hebben voor jou als hulpverlener in de toekomst?</a:t>
            </a:r>
          </a:p>
          <a:p>
            <a:endParaRPr lang="nl-NL" dirty="0"/>
          </a:p>
          <a:p>
            <a:r>
              <a:rPr lang="nl-NL" dirty="0" smtClean="0"/>
              <a:t>We bespreken het na 15 minuten klassikaal na </a:t>
            </a:r>
          </a:p>
        </p:txBody>
      </p:sp>
    </p:spTree>
    <p:extLst>
      <p:ext uri="{BB962C8B-B14F-4D97-AF65-F5344CB8AC3E}">
        <p14:creationId xmlns:p14="http://schemas.microsoft.com/office/powerpoint/2010/main" val="343621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betekende dit voor de praktijk?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Werkrelatie hulpverlener- cliënt  </a:t>
            </a:r>
            <a:endParaRPr lang="nl-NL" dirty="0" smtClean="0"/>
          </a:p>
          <a:p>
            <a:r>
              <a:rPr lang="nl-NL" dirty="0" smtClean="0"/>
              <a:t>De cliënt als individu</a:t>
            </a:r>
          </a:p>
          <a:p>
            <a:r>
              <a:rPr lang="nl-NL" dirty="0" smtClean="0"/>
              <a:t>Zelfredzaamheid</a:t>
            </a:r>
          </a:p>
          <a:p>
            <a:r>
              <a:rPr lang="nl-NL" dirty="0" smtClean="0"/>
              <a:t>Maatschappelijke verantwoordelijkheid </a:t>
            </a:r>
          </a:p>
          <a:p>
            <a:r>
              <a:rPr lang="nl-NL" dirty="0" smtClean="0"/>
              <a:t>Tegenstrijdige belangen (overheid, mensen, naasten)</a:t>
            </a:r>
          </a:p>
          <a:p>
            <a:r>
              <a:rPr lang="nl-NL" dirty="0" smtClean="0"/>
              <a:t>Emoties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554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TM04033921[[fn=Damast]]</Template>
  <TotalTime>2546</TotalTime>
  <Words>235</Words>
  <Application>Microsoft Office PowerPoint</Application>
  <PresentationFormat>Breedbeeld</PresentationFormat>
  <Paragraphs>54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Bookman Old Style</vt:lpstr>
      <vt:lpstr>Rockwell</vt:lpstr>
      <vt:lpstr>Wingdings</vt:lpstr>
      <vt:lpstr>Damask</vt:lpstr>
      <vt:lpstr>Intensieve begeleiding</vt:lpstr>
      <vt:lpstr>Wat gaan we doen?</vt:lpstr>
      <vt:lpstr>Vakantie </vt:lpstr>
      <vt:lpstr>De lessenserie</vt:lpstr>
      <vt:lpstr>De hulpverlening toen en nu </vt:lpstr>
      <vt:lpstr>Paradigmaverschuiving </vt:lpstr>
      <vt:lpstr>Het verloop van de psychiatrie </vt:lpstr>
      <vt:lpstr>Opdracht </vt:lpstr>
      <vt:lpstr>Wat betekende dit voor de praktijk?</vt:lpstr>
      <vt:lpstr>Eindopdracht 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Intensieve begeleiding</dc:title>
  <dc:creator>Marcella Hoog</dc:creator>
  <cp:lastModifiedBy>Marcella Hoog</cp:lastModifiedBy>
  <cp:revision>7</cp:revision>
  <dcterms:created xsi:type="dcterms:W3CDTF">2018-09-06T08:44:52Z</dcterms:created>
  <dcterms:modified xsi:type="dcterms:W3CDTF">2018-09-13T06:29:42Z</dcterms:modified>
</cp:coreProperties>
</file>